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9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30.11.2021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30.11.2021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30.11.2021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30.11.2021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30.11.2021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iga.ed-sp.net/index.php/home/pyshaiemos-toboiu-ridnyi-kraiu-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жек\Desktop\slajd2-532x399-c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6"/>
          <a:stretch/>
        </p:blipFill>
        <p:spPr bwMode="auto">
          <a:xfrm>
            <a:off x="-162336" y="0"/>
            <a:ext cx="9449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8864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10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Мош</a:t>
            </a:r>
            <a:r>
              <a:rPr lang="uk-UA" sz="2400" b="1" kern="10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нівський</a:t>
            </a:r>
            <a:r>
              <a:rPr lang="uk-UA" sz="2400" b="1" kern="1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ЗЗСО </a:t>
            </a:r>
            <a:r>
              <a:rPr lang="ru-RU" sz="2400" b="1" kern="1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І-ІІІ</a:t>
            </a:r>
            <a:r>
              <a:rPr lang="ru-RU" sz="2400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400" b="1" kern="10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ступенів</a:t>
            </a:r>
            <a:r>
              <a:rPr lang="ru-RU" sz="2400" b="1" kern="1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ru-RU" sz="2400" b="1" kern="10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Мошнівської</a:t>
            </a:r>
            <a:r>
              <a:rPr lang="ru-RU" sz="2400" b="1" kern="1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ru-RU" sz="2400" b="1" kern="10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сільскої</a:t>
            </a:r>
            <a:r>
              <a:rPr lang="ru-RU" sz="2400" b="1" kern="1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ради </a:t>
            </a:r>
            <a:r>
              <a:rPr lang="ru-RU" sz="2400" b="1" kern="10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Черкаського</a:t>
            </a:r>
            <a:r>
              <a:rPr lang="ru-RU" sz="2400" b="1" kern="1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району </a:t>
            </a:r>
            <a:r>
              <a:rPr lang="ru-RU" sz="2400" b="1" kern="10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Черкаської</a:t>
            </a:r>
            <a:r>
              <a:rPr lang="ru-RU" sz="2400" b="1" kern="1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ru-RU" sz="2400" b="1" kern="10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області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412777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ІНТЕРНЕТ-ПРОЄКТ </a:t>
            </a:r>
            <a:r>
              <a:rPr lang="uk-UA" altLang="ru-RU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ЛІГИ СТАРШОКЛАСНИКІВ</a:t>
            </a:r>
          </a:p>
          <a:p>
            <a:pPr algn="ctr"/>
            <a:r>
              <a:rPr lang="ru-RU" sz="2400" u="sng" dirty="0" err="1" smtClean="0">
                <a:hlinkClick r:id="rId3"/>
              </a:rPr>
              <a:t>Патріоти</a:t>
            </a:r>
            <a:r>
              <a:rPr lang="ru-RU" sz="2400" u="sng" dirty="0" smtClean="0">
                <a:hlinkClick r:id="rId3"/>
              </a:rPr>
              <a:t> </a:t>
            </a:r>
            <a:r>
              <a:rPr lang="ru-RU" sz="2400" u="sng" dirty="0">
                <a:hlinkClick r:id="rId3"/>
              </a:rPr>
              <a:t>на </a:t>
            </a:r>
            <a:r>
              <a:rPr lang="ru-RU" sz="2400" u="sng" dirty="0" err="1">
                <a:hlinkClick r:id="rId3"/>
              </a:rPr>
              <a:t>захисті</a:t>
            </a:r>
            <a:r>
              <a:rPr lang="ru-RU" sz="2400" u="sng" dirty="0">
                <a:hlinkClick r:id="rId3"/>
              </a:rPr>
              <a:t> </a:t>
            </a:r>
            <a:r>
              <a:rPr lang="ru-RU" sz="2400" u="sng" dirty="0" err="1">
                <a:hlinkClick r:id="rId3"/>
              </a:rPr>
              <a:t>Батьківщини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564904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             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Допомагати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просто!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</a:t>
            </a:r>
            <a:r>
              <a:rPr lang="ru-RU" sz="3600" b="1" i="1" dirty="0" err="1" smtClean="0">
                <a:solidFill>
                  <a:schemeClr val="accent6">
                    <a:lumMod val="50000"/>
                  </a:schemeClr>
                </a:solidFill>
              </a:rPr>
              <a:t>Акція</a:t>
            </a:r>
            <a:endParaRPr lang="ru-RU" sz="3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«Щаслива лапа»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5157192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Підготувала учениця 10 класу</a:t>
            </a:r>
          </a:p>
          <a:p>
            <a:pPr algn="ctr"/>
            <a:r>
              <a:rPr lang="uk-UA" sz="2800" b="1" dirty="0" err="1" smtClean="0">
                <a:solidFill>
                  <a:schemeClr val="accent6">
                    <a:lumMod val="50000"/>
                  </a:schemeClr>
                </a:solidFill>
              </a:rPr>
              <a:t>Синчак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 Анжела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анжек\Desktop\коти\изображение_viber_2021-11-21_15-11-15-8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" y="2594250"/>
            <a:ext cx="2377053" cy="241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8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жек\Desktop\slajd2-532x399-c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6"/>
          <a:stretch/>
        </p:blipFill>
        <p:spPr bwMode="auto">
          <a:xfrm>
            <a:off x="-180528" y="0"/>
            <a:ext cx="9449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Дякуємо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за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добрі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серця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милосердя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! </a:t>
            </a: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Давайте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ще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:)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8" name="Picture 2" descr="D:\фото телефон 20\Собачки 2020 фото\изображение_viber_2020-11-20_15-59-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55" y="1556792"/>
            <a:ext cx="5952662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43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жек\Desktop\slajd2-532x399-c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6"/>
          <a:stretch/>
        </p:blipFill>
        <p:spPr bwMode="auto">
          <a:xfrm>
            <a:off x="-180528" y="0"/>
            <a:ext cx="9449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анжек\Desktop\коти\изображение_viber_2021-11-21_14-27-48-7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7975" y="3284984"/>
            <a:ext cx="3897363" cy="30935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AutoShape 2" descr="Офіційний сайт міста Южноукраїнськ | Приєднуйтесь до добрих справ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Офіційний сайт міста Южноукраїнськ | Приєднуйтесь до добрих справ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74692"/>
            <a:ext cx="3470639" cy="2599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Users\анжек\Desktop\коти\изображение_viber_2021-11-21_14-29-47-6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3801"/>
            <a:ext cx="3745376" cy="3770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4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жек\Desktop\slajd2-532x399-c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6"/>
          <a:stretch/>
        </p:blipFill>
        <p:spPr bwMode="auto">
          <a:xfrm>
            <a:off x="-180528" y="0"/>
            <a:ext cx="9449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04664"/>
            <a:ext cx="86417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6">
                    <a:lumMod val="50000"/>
                  </a:schemeClr>
                </a:solidFill>
              </a:rPr>
              <a:t>Мета </a:t>
            </a:r>
            <a:r>
              <a:rPr lang="ru-RU" sz="4800" b="1" dirty="0" err="1" smtClean="0">
                <a:solidFill>
                  <a:schemeClr val="accent6">
                    <a:lumMod val="50000"/>
                  </a:schemeClr>
                </a:solidFill>
              </a:rPr>
              <a:t>проєкту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иховання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гуманного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ставлення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тварин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Поглиблення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знань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школярів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про правила догляду за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домашніми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тваринами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иховання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відповідальності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альтруїзму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чуйності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алучення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учнів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практичної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допомоги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тваринам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1" name="Picture 3" descr="D:\фото телефон 20\Собачки 2020 фото\изображение_viber_2020-11-20_16-02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6" y="4293096"/>
            <a:ext cx="2922452" cy="2191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фото телефон 20\Собачки 2020 фото\87342401_2748691658513511_4508988303793455104_o-e15833277373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18" y="4141678"/>
            <a:ext cx="3040136" cy="2025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001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жек\Desktop\slajd2-532x399-c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6"/>
          <a:stretch/>
        </p:blipFill>
        <p:spPr bwMode="auto">
          <a:xfrm>
            <a:off x="-180528" y="0"/>
            <a:ext cx="9449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365104"/>
            <a:ext cx="6084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І кожного року ми 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б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’ємо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власні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рекорди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!  </a:t>
            </a:r>
            <a:r>
              <a:rPr lang="ru-RU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62068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Участь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благодійній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акції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вже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стала доброю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традицією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2" name="Picture 4" descr="D:\фото телефон 20\Собачки 2020 фото\изображение_viber_2020-11-20_16-01-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1" y="2662914"/>
            <a:ext cx="3421715" cy="2566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фото телефон 20\Собачки 2020 фото\изображение_viber_2020-11-20_16-01-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691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916832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Даруємо корм та ковдри безпритульним  </a:t>
            </a:r>
            <a:r>
              <a:rPr lang="uk-UA" sz="2800" dirty="0" err="1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</a:rPr>
              <a:t>ухнастикам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01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8194" name="Picture 2" descr="C:\Users\анжек\Desktop\коти\изображение_viber_2021-10-08_19-00-03-0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747464"/>
            <a:ext cx="9252520" cy="787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5467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жек\Desktop\slajd2-532x399-c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6"/>
          <a:stretch/>
        </p:blipFill>
        <p:spPr bwMode="auto">
          <a:xfrm>
            <a:off x="-180528" y="0"/>
            <a:ext cx="9449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собакени\20191202_150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7" y="4005064"/>
            <a:ext cx="4123725" cy="2319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звит 2021\изображение_viber_2020-11-20_16-02-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8600"/>
            <a:ext cx="4026759" cy="3020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4190" y="836712"/>
            <a:ext cx="4492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Допомогу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охочі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приносять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або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кожен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себе,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або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усього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класу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7" name="Picture 5" descr="D:\фото телефон 20\Собачки 2020 фото\изображение_viber_2020-11-20_16-02-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26" y="2457621"/>
            <a:ext cx="3599428" cy="269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64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жек\Desktop\slajd2-532x399-c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6"/>
          <a:stretch/>
        </p:blipFill>
        <p:spPr bwMode="auto">
          <a:xfrm>
            <a:off x="-180528" y="0"/>
            <a:ext cx="9449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звит 2021\изображение_viber_2020-11-20_16-02-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1704"/>
            <a:ext cx="3743061" cy="2807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фото телефон 20\Собачки 2020 фото\изображение_viber_2020-11-22_10-44-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90" y="404664"/>
            <a:ext cx="3604793" cy="2703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фото телефон 20\Собачки 2020 фото\123341477_3395024920546845_6555947331589085418_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3573016"/>
            <a:ext cx="3866964" cy="2900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анжек\Desktop\246240500_4380413022008025_265022159991463007_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7" b="7820"/>
          <a:stretch/>
        </p:blipFill>
        <p:spPr bwMode="auto">
          <a:xfrm>
            <a:off x="3870412" y="2876021"/>
            <a:ext cx="2737659" cy="2903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498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жек\Desktop\slajd2-532x399-c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6"/>
          <a:stretch/>
        </p:blipFill>
        <p:spPr bwMode="auto">
          <a:xfrm>
            <a:off x="-180528" y="0"/>
            <a:ext cx="9449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собакени\20191203_135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65" y="2479964"/>
            <a:ext cx="2937052" cy="1987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-12769" y="548681"/>
            <a:ext cx="8761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Черкаське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міське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товариство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захисту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тварин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"Друг"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34076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Ж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ителі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притулку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завжди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радістю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приймають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нас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смаколики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!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9" name="Picture 3" descr="D:\собакени\20191203_134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3883880"/>
            <a:ext cx="2434591" cy="27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звит 2021\изображение_viber_2020-11-20_15-58-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69" y="2479964"/>
            <a:ext cx="4913786" cy="3685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22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жек\Desktop\slajd2-532x399-c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6"/>
          <a:stretch/>
        </p:blipFill>
        <p:spPr bwMode="auto">
          <a:xfrm>
            <a:off x="-200807" y="0"/>
            <a:ext cx="9449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анжек\Desktop\коти\изображение_viber_2020-11-16_09-11-35-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" y="2132856"/>
            <a:ext cx="4174771" cy="3131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692696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А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деякі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чотирилапі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друзі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знаходять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свій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затишний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комфортний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дім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!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4" descr="C:\Users\анжек\Desktop\коти\изображение_viber_2020-11-13_21-48-06-9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67" y="1960712"/>
            <a:ext cx="2606523" cy="3475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7643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жек\Desktop\slajd2-532x399-c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6"/>
          <a:stretch/>
        </p:blipFill>
        <p:spPr bwMode="auto">
          <a:xfrm>
            <a:off x="6848" y="0"/>
            <a:ext cx="9449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539552" y="476673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Кожен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учасник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акції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не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залишається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без нагороди! 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анжек\Desktop\коти\изображение_viber_2021-11-21_14-31-23-2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5" y="4149080"/>
            <a:ext cx="2946654" cy="220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нжек\Desktop\коти\изображение_viber_2021-11-21_14-31-23-2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95786" y="1137781"/>
            <a:ext cx="2704556" cy="360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нжек\Desktop\коти\изображение_viber_2021-11-21_14-30-15-2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2" y="1772816"/>
            <a:ext cx="2834732" cy="21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443711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ам'ятні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емблемки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лідерів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учнівського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самоврядування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495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143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Masha</cp:lastModifiedBy>
  <cp:revision>44</cp:revision>
  <dcterms:created xsi:type="dcterms:W3CDTF">2010-02-23T11:30:32Z</dcterms:created>
  <dcterms:modified xsi:type="dcterms:W3CDTF">2021-11-30T11:35:13Z</dcterms:modified>
</cp:coreProperties>
</file>